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 varScale="1">
        <p:scale>
          <a:sx n="69" d="100"/>
          <a:sy n="69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2B337-06B3-4D72-8A16-3CE5DD599474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D4717-B7F7-4C6F-BA26-193C5F53D0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89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latin typeface="Arial Rounded MT Bold" pitchFamily="34" charset="0"/>
              </a:rPr>
              <a:t>DID’APER</a:t>
            </a:r>
            <a:endParaRPr lang="fr-FR" sz="6600" dirty="0">
              <a:latin typeface="Arial Rounded MT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latin typeface="Arial Rounded MT Bold" pitchFamily="34" charset="0"/>
              </a:rPr>
              <a:t>PASSAGER</a:t>
            </a:r>
            <a:endParaRPr lang="fr-FR" sz="6600" dirty="0" smtClean="0">
              <a:latin typeface="Arial Rounded MT Bold" pitchFamily="34" charset="0"/>
            </a:endParaRPr>
          </a:p>
          <a:p>
            <a:r>
              <a:rPr lang="fr-FR" sz="2800" dirty="0" smtClean="0">
                <a:latin typeface="Arial Rounded MT Bold" pitchFamily="34" charset="0"/>
              </a:rPr>
              <a:t>Version collective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" name="Image 3" descr="ia seine et ma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543050" cy="14668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Image 4" descr="logo sr 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32656"/>
            <a:ext cx="1504950" cy="15335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7"/>
          <a:stretch/>
        </p:blipFill>
        <p:spPr>
          <a:xfrm>
            <a:off x="62898" y="1340768"/>
            <a:ext cx="8707029" cy="4104455"/>
          </a:xfrm>
          <a:prstGeom prst="rect">
            <a:avLst/>
          </a:prstGeom>
        </p:spPr>
      </p:pic>
      <p:pic>
        <p:nvPicPr>
          <p:cNvPr id="3" name="Image 26" descr="E:\securite routiere volume 2\oui ve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22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4"/>
          <a:stretch/>
        </p:blipFill>
        <p:spPr>
          <a:xfrm>
            <a:off x="51835" y="1268760"/>
            <a:ext cx="8579548" cy="4225047"/>
          </a:xfrm>
          <a:prstGeom prst="rect">
            <a:avLst/>
          </a:prstGeom>
        </p:spPr>
      </p:pic>
      <p:pic>
        <p:nvPicPr>
          <p:cNvPr id="3" name="Image 28" descr="E:\securite routiere volume 2\non rou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199" y="4684118"/>
            <a:ext cx="1656184" cy="161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21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1"/>
          <a:stretch/>
        </p:blipFill>
        <p:spPr>
          <a:xfrm>
            <a:off x="179512" y="1484784"/>
            <a:ext cx="8700655" cy="4097785"/>
          </a:xfrm>
          <a:prstGeom prst="rect">
            <a:avLst/>
          </a:prstGeom>
        </p:spPr>
      </p:pic>
      <p:pic>
        <p:nvPicPr>
          <p:cNvPr id="9218" name="Image 28" descr="E:\securite routiere volume 2\non rou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80" y="3888379"/>
            <a:ext cx="1656184" cy="161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65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7705" y="126876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7 :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Ecris le numéro de téléphone des services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d’urgence.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4530" y="24449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SAMU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441283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URGENCES EUROPEENNES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292080" y="24449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948264" y="24449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POMPIERS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44530" y="3501008"/>
            <a:ext cx="117514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fr-F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96297" y="3505838"/>
            <a:ext cx="117514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endParaRPr lang="fr-F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292080" y="3501007"/>
            <a:ext cx="117514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fr-F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88785" y="3501008"/>
            <a:ext cx="117514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fr-F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8 : Tu es en ligne avec le SAMU car il y a un blessé.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Une personne décroche et te pose des questions.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536" y="12687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l’ordre chronologique les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questions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posées. 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Inscris la lettre étiquette en face de son numéro. </a:t>
            </a:r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/>
          <a:stretch/>
        </p:blipFill>
        <p:spPr>
          <a:xfrm>
            <a:off x="395536" y="1922554"/>
            <a:ext cx="8280920" cy="218704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31840" y="4230394"/>
            <a:ext cx="3168352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</a:p>
          <a:p>
            <a:pPr algn="ctr"/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</a:p>
          <a:p>
            <a:pPr algn="ctr"/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6)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63888" y="4230394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47655" y="4784392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63888" y="5338390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52120" y="4230394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52120" y="4784392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52120" y="5338390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638182" cy="115212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4684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9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20608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1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2060848"/>
            <a:ext cx="7464281" cy="129614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03648" y="3356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Si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elle dort                                 • Si elle est consciente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19467" y="403666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2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110" y="4036668"/>
            <a:ext cx="3832701" cy="88131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523937" y="491798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Sa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respiration                            • Si ses yeux s’ouvrent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83568" y="162880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Entoure les informations que tu dois donner aux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secours.</a:t>
            </a:r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680012" y="3356992"/>
            <a:ext cx="31323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571595" y="4917984"/>
            <a:ext cx="1992293" cy="3693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22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260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10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801" y="445314"/>
            <a:ext cx="7400398" cy="83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39627" cy="48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1196752"/>
            <a:ext cx="831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Entoure la ou les bonnes réponses.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372200" y="5445224"/>
            <a:ext cx="2664296" cy="1219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41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4" y="845662"/>
            <a:ext cx="8598274" cy="53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>
          <a:xfrm>
            <a:off x="107504" y="4221088"/>
            <a:ext cx="2664296" cy="1728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987824" y="4869160"/>
            <a:ext cx="2088232" cy="79208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55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Émoticône 7"/>
          <p:cNvSpPr>
            <a:spLocks noChangeArrowheads="1"/>
          </p:cNvSpPr>
          <p:nvPr/>
        </p:nvSpPr>
        <p:spPr bwMode="auto">
          <a:xfrm>
            <a:off x="5651122" y="2622253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51520" y="436510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itchFamily="34" charset="0"/>
              </a:rPr>
              <a:t>Q 1 : OBSERVE ATTENTIVEMENT </a:t>
            </a:r>
            <a:r>
              <a:rPr lang="fr-FR" dirty="0" smtClean="0">
                <a:latin typeface="Arial Rounded MT Bold" pitchFamily="34" charset="0"/>
              </a:rPr>
              <a:t>LA PHOTOGRAPHIE.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1026" name="Image 11" descr="E:\securite routiere volume 2\voi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90" y="332656"/>
            <a:ext cx="471422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03822"/>
            <a:ext cx="1440160" cy="106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Émoticône 7"/>
          <p:cNvSpPr>
            <a:spLocks noChangeArrowheads="1"/>
          </p:cNvSpPr>
          <p:nvPr/>
        </p:nvSpPr>
        <p:spPr bwMode="auto">
          <a:xfrm>
            <a:off x="3829931" y="3458472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90" y="2384232"/>
            <a:ext cx="1234358" cy="91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Émoticône 7"/>
          <p:cNvSpPr>
            <a:spLocks noChangeArrowheads="1"/>
          </p:cNvSpPr>
          <p:nvPr/>
        </p:nvSpPr>
        <p:spPr bwMode="auto">
          <a:xfrm>
            <a:off x="2297639" y="2562736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20886"/>
            <a:ext cx="1296144" cy="95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95536" y="508518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Colorie le pictogramme lorsque tu es en sécurité pour monter ou descendre du véhicule.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Émoticône 7"/>
          <p:cNvSpPr>
            <a:spLocks noChangeArrowheads="1"/>
          </p:cNvSpPr>
          <p:nvPr/>
        </p:nvSpPr>
        <p:spPr bwMode="auto">
          <a:xfrm>
            <a:off x="5651122" y="2563011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Émoticône 7"/>
          <p:cNvSpPr>
            <a:spLocks noChangeArrowheads="1"/>
          </p:cNvSpPr>
          <p:nvPr/>
        </p:nvSpPr>
        <p:spPr bwMode="auto">
          <a:xfrm>
            <a:off x="5651122" y="2562431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501317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Q 2 </a:t>
            </a:r>
            <a:r>
              <a:rPr lang="fr-FR" sz="2000" dirty="0" smtClean="0">
                <a:latin typeface="Arial Rounded MT Bold" pitchFamily="34" charset="0"/>
              </a:rPr>
              <a:t>: Ces enfants attendent le bus pour aller à l’école.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0" y="692696"/>
            <a:ext cx="5146322" cy="392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7544" y="55892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 le ou les enfants en danger.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ultiplier 6"/>
          <p:cNvSpPr/>
          <p:nvPr/>
        </p:nvSpPr>
        <p:spPr>
          <a:xfrm>
            <a:off x="5724128" y="3212976"/>
            <a:ext cx="1080120" cy="11521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6" descr="E:\securite routiere volume 2\dos à la ro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1" y="1340768"/>
            <a:ext cx="158400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 17" descr="E:\securite routiere volume 2\siège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03131"/>
            <a:ext cx="1963393" cy="182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18" descr="E:\securite routiere volume 2\siege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10138"/>
            <a:ext cx="1740419" cy="141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 19" descr="E:\securite routiere volume 2\ceinture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461" y="1274334"/>
            <a:ext cx="1494443" cy="181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79512" y="188640"/>
            <a:ext cx="8794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Q3 : Observe les 4 protections proposées.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54266" y="725356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2986978" y="725356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364088" y="725356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7938650" y="746494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02149" y="465313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Ecris sous chaque image le nom qui correspond aux protections.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1818" y="518855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Relies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chaque image à l’âge d’utilisation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correspondant 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92232" y="594928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Associe à chaque image le numéro correspondant aux particularités de protection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1818" y="3092718"/>
            <a:ext cx="124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Siège dos à la route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771800" y="30927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Réhausseur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220072" y="309271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Siège à harnais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479461" y="3092718"/>
            <a:ext cx="132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Ceinture de sécurité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39552" y="4437112"/>
            <a:ext cx="1512168" cy="646331"/>
          </a:xfrm>
          <a:prstGeom prst="rect">
            <a:avLst/>
          </a:prstGeom>
          <a:noFill/>
          <a:ln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 partir de 10 ans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741909" y="4437111"/>
            <a:ext cx="1512168" cy="646331"/>
          </a:xfrm>
          <a:prstGeom prst="rect">
            <a:avLst/>
          </a:prstGeom>
          <a:noFill/>
          <a:ln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De 3 à 10 ans</a:t>
            </a:r>
            <a:endParaRPr lang="fr-FR" dirty="0"/>
          </a:p>
        </p:txBody>
      </p:sp>
      <p:cxnSp>
        <p:nvCxnSpPr>
          <p:cNvPr id="21" name="Connecteur droit avec flèche 20"/>
          <p:cNvCxnSpPr>
            <a:endCxn id="12" idx="1"/>
          </p:cNvCxnSpPr>
          <p:nvPr/>
        </p:nvCxnSpPr>
        <p:spPr>
          <a:xfrm flipV="1">
            <a:off x="1907704" y="3415884"/>
            <a:ext cx="5571757" cy="1021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3275010" y="3462050"/>
            <a:ext cx="504902" cy="975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4860032" y="4437111"/>
            <a:ext cx="1512168" cy="646331"/>
          </a:xfrm>
          <a:prstGeom prst="rect">
            <a:avLst/>
          </a:prstGeom>
          <a:noFill/>
          <a:ln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Avant 18 mois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H="1" flipV="1">
            <a:off x="1330330" y="3462050"/>
            <a:ext cx="4609822" cy="975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928048" y="4426913"/>
            <a:ext cx="1512168" cy="646331"/>
          </a:xfrm>
          <a:prstGeom prst="rect">
            <a:avLst/>
          </a:prstGeom>
          <a:noFill/>
          <a:ln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De 18 mois à 3 ans</a:t>
            </a:r>
            <a:endParaRPr lang="fr-FR" dirty="0"/>
          </a:p>
        </p:txBody>
      </p:sp>
      <p:cxnSp>
        <p:nvCxnSpPr>
          <p:cNvPr id="28" name="Connecteur droit avec flèche 27"/>
          <p:cNvCxnSpPr/>
          <p:nvPr/>
        </p:nvCxnSpPr>
        <p:spPr>
          <a:xfrm flipH="1" flipV="1">
            <a:off x="6372200" y="3462050"/>
            <a:ext cx="936104" cy="964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40870" y="4145305"/>
            <a:ext cx="175948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Propose un système d’attache adapté à un jeune enfant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/>
              <a:t>            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2452472" y="4145305"/>
            <a:ext cx="175948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Permet de placer correctement la ceinture</a:t>
            </a:r>
            <a:endParaRPr lang="fr-FR" dirty="0"/>
          </a:p>
          <a:p>
            <a:r>
              <a:rPr lang="fr-FR" dirty="0" smtClean="0"/>
              <a:t>            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612712" y="4145305"/>
            <a:ext cx="175948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Maintient et protège la tête du bébé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            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6680728" y="4175810"/>
            <a:ext cx="175948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Protège le thorax et le bassin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           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2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5" grpId="0"/>
      <p:bldP spid="5" grpId="1"/>
      <p:bldP spid="13" grpId="0"/>
      <p:bldP spid="13" grpId="1"/>
      <p:bldP spid="14" grpId="0"/>
      <p:bldP spid="6" grpId="0"/>
      <p:bldP spid="7" grpId="0"/>
      <p:bldP spid="8" grpId="0"/>
      <p:bldP spid="12" grpId="0"/>
      <p:bldP spid="15" grpId="0" animBg="1"/>
      <p:bldP spid="15" grpId="1" animBg="1"/>
      <p:bldP spid="22" grpId="0" animBg="1"/>
      <p:bldP spid="22" grpId="1" animBg="1"/>
      <p:bldP spid="29" grpId="0" animBg="1"/>
      <p:bldP spid="29" grpId="1" animBg="1"/>
      <p:bldP spid="32" grpId="0" animBg="1"/>
      <p:bldP spid="32" grpId="1" animBg="1"/>
      <p:bldP spid="30" grpId="0" animBg="1"/>
      <p:bldP spid="36" grpId="0" animBg="1"/>
      <p:bldP spid="37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21" descr="E:\securite routiere volume 2\ceintureerreur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6" r="6314" b="8774"/>
          <a:stretch/>
        </p:blipFill>
        <p:spPr bwMode="auto">
          <a:xfrm>
            <a:off x="178384" y="320478"/>
            <a:ext cx="1713323" cy="120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 22" descr="E:\securite routiere volume 2\ceintureerreu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2971" y="1530418"/>
            <a:ext cx="17240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age 25" descr="E:\securite routiere volume 2\ceintureerreur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4" b="7971"/>
          <a:stretch/>
        </p:blipFill>
        <p:spPr bwMode="auto">
          <a:xfrm>
            <a:off x="221011" y="2854393"/>
            <a:ext cx="1644294" cy="121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 23" descr="E:\securite routiere volume 2\ceintureerreur4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09"/>
          <a:stretch/>
        </p:blipFill>
        <p:spPr bwMode="auto">
          <a:xfrm>
            <a:off x="186798" y="4193257"/>
            <a:ext cx="1704909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 24" descr="E:\securite routiere volume 2\ceintureerreur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46" y="5517232"/>
            <a:ext cx="168579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95736" y="32047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4 :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chaque photo à une explication du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danger.</a:t>
            </a:r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23928" y="1803491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passager n’est pas à sa place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23928" y="2485061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ceinture ne protège pas le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bassin.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3928" y="3110501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ceinture ne protège pas le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thorax.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3823925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passager n’est pas attaché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1946996" y="198815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4101" idx="3"/>
            <a:endCxn id="9" idx="1"/>
          </p:cNvCxnSpPr>
          <p:nvPr/>
        </p:nvCxnSpPr>
        <p:spPr>
          <a:xfrm flipV="1">
            <a:off x="1891707" y="2669727"/>
            <a:ext cx="2032221" cy="218551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4099" idx="3"/>
          </p:cNvCxnSpPr>
          <p:nvPr/>
        </p:nvCxnSpPr>
        <p:spPr>
          <a:xfrm>
            <a:off x="1946996" y="2192406"/>
            <a:ext cx="1904924" cy="477321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4100" idx="3"/>
            <a:endCxn id="3" idx="1"/>
          </p:cNvCxnSpPr>
          <p:nvPr/>
        </p:nvCxnSpPr>
        <p:spPr>
          <a:xfrm flipV="1">
            <a:off x="1865305" y="1988157"/>
            <a:ext cx="2058623" cy="147545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4098" idx="3"/>
            <a:endCxn id="4" idx="1"/>
          </p:cNvCxnSpPr>
          <p:nvPr/>
        </p:nvCxnSpPr>
        <p:spPr>
          <a:xfrm>
            <a:off x="1891707" y="925448"/>
            <a:ext cx="2032221" cy="2369719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1841044" y="4008591"/>
            <a:ext cx="2072390" cy="212070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56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1" descr="E:\securite routiere volume 2\attach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" y="2796587"/>
            <a:ext cx="137375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mage 2" descr="E:\securite routiere volume 2\attache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436" y="2829436"/>
            <a:ext cx="1310258" cy="180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Image 20" descr="E:\securite routiere volume 2\attacher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30" y="2796587"/>
            <a:ext cx="1360206" cy="180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 3" descr="E:\securite routiere volume 2\attacher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786" y="2806168"/>
            <a:ext cx="1349637" cy="17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9550" y="1340768"/>
            <a:ext cx="840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Entoure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bonne image, puis relie à l’explication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correspondante.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29816" y="3696687"/>
            <a:ext cx="244827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La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ceinture s’appuie sur le ventre.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La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ceinture doit passer par l’épaule.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08152" y="421401"/>
            <a:ext cx="840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5 :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56" y="421400"/>
            <a:ext cx="7374707" cy="919367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1547664" y="2796587"/>
            <a:ext cx="1296144" cy="1802789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794532" y="2796587"/>
            <a:ext cx="1296144" cy="180278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747694" y="4221088"/>
            <a:ext cx="1104226" cy="64807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5508104" y="3933056"/>
            <a:ext cx="2448272" cy="2880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86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5"/>
          <a:stretch/>
        </p:blipFill>
        <p:spPr>
          <a:xfrm>
            <a:off x="236228" y="1412777"/>
            <a:ext cx="8478281" cy="39918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11560" y="4766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6 :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chaque histoire, entoure l’icône qui convient 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28" descr="E:\securite routiere volume 2\non rou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780" y="4149080"/>
            <a:ext cx="1656184" cy="161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79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"/>
          <a:stretch/>
        </p:blipFill>
        <p:spPr>
          <a:xfrm>
            <a:off x="539552" y="1412775"/>
            <a:ext cx="8030674" cy="3753783"/>
          </a:xfrm>
          <a:prstGeom prst="rect">
            <a:avLst/>
          </a:prstGeom>
        </p:spPr>
      </p:pic>
      <p:pic>
        <p:nvPicPr>
          <p:cNvPr id="3" name="Image 26" descr="E:\securite routiere volume 2\oui ve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208" y="4302462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5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0"/>
          <a:stretch/>
        </p:blipFill>
        <p:spPr>
          <a:xfrm>
            <a:off x="251520" y="1514640"/>
            <a:ext cx="8352153" cy="3796813"/>
          </a:xfrm>
          <a:prstGeom prst="rect">
            <a:avLst/>
          </a:prstGeom>
        </p:spPr>
      </p:pic>
      <p:pic>
        <p:nvPicPr>
          <p:cNvPr id="3" name="Image 28" descr="E:\securite routiere volume 2\non rou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16649"/>
            <a:ext cx="1656184" cy="161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8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ventail">
  <a:themeElements>
    <a:clrScheme name="Éventail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Éventail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Éventail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189</TotalTime>
  <Words>364</Words>
  <Application>Microsoft Office PowerPoint</Application>
  <PresentationFormat>Affichage à l'écran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Éventail</vt:lpstr>
      <vt:lpstr>DID’APER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DID’APER</dc:title>
  <dc:creator>cpc provins</dc:creator>
  <cp:lastModifiedBy>franck moulhiac</cp:lastModifiedBy>
  <cp:revision>56</cp:revision>
  <dcterms:created xsi:type="dcterms:W3CDTF">2014-11-24T21:22:47Z</dcterms:created>
  <dcterms:modified xsi:type="dcterms:W3CDTF">2015-11-16T16:01:20Z</dcterms:modified>
</cp:coreProperties>
</file>